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63" r:id="rId4"/>
    <p:sldId id="272" r:id="rId5"/>
    <p:sldId id="261" r:id="rId6"/>
    <p:sldId id="274" r:id="rId7"/>
    <p:sldId id="275" r:id="rId8"/>
    <p:sldId id="270" r:id="rId9"/>
    <p:sldId id="266" r:id="rId10"/>
    <p:sldId id="2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3DB4A-30C9-4D36-88DB-91BCA162A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75609B-2DA4-4B63-973E-896CD2C62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7377C-D968-4B96-90CE-66CCA1ED3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58A6-B2A9-40EC-B644-972F757C1DE1}" type="datetimeFigureOut">
              <a:rPr lang="en-NZ" smtClean="0"/>
              <a:t>4/06/2020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F0882-ED4D-4DA7-BF1A-FCFAE7787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076D6-D302-4901-BBBD-5B8496F6C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97-94C4-4933-AD4C-D8CFA5A6660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6864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9629B-AC80-4D83-9C53-8546E9B66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7744A0-D01B-4D73-B80E-36A68F1A77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9444A-F043-4571-A955-BF29106B9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58A6-B2A9-40EC-B644-972F757C1DE1}" type="datetimeFigureOut">
              <a:rPr lang="en-NZ" smtClean="0"/>
              <a:t>4/06/2020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F1081-B784-4FF9-B85A-31F3D8E47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AA724-C184-4522-9CF9-610E7FB67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97-94C4-4933-AD4C-D8CFA5A6660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7595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B9AD06-5698-4CCA-A979-D2ECF3B98F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D0344E-E468-4AC4-9F2C-23AEB04B6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6C4BD-FB81-412D-9A1A-620C353C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58A6-B2A9-40EC-B644-972F757C1DE1}" type="datetimeFigureOut">
              <a:rPr lang="en-NZ" smtClean="0"/>
              <a:t>4/06/2020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6AEE8-E19C-41D2-99FD-D920D2857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78E03-1088-4CF7-8C3B-9F36C0BCA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97-94C4-4933-AD4C-D8CFA5A6660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9641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E1053-4E64-4659-A9E1-497CC9E3E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9FC6B-8BBB-4337-BEB8-43B8BD56E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5773F-8626-45ED-8EFE-6A7622488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58A6-B2A9-40EC-B644-972F757C1DE1}" type="datetimeFigureOut">
              <a:rPr lang="en-NZ" smtClean="0"/>
              <a:t>4/06/2020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94BF6-02F3-4151-810F-CA6CAFA47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78B2F-0AD6-4271-B647-ECB4C6D0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97-94C4-4933-AD4C-D8CFA5A6660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6908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9504A-4C76-460A-BDB9-39EAC96A7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FEBA1-B69E-419B-AFDE-D5C4F84D6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54FA0-9252-4FD9-BCBA-137060D25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58A6-B2A9-40EC-B644-972F757C1DE1}" type="datetimeFigureOut">
              <a:rPr lang="en-NZ" smtClean="0"/>
              <a:t>4/06/2020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483FB-7D42-41F1-A545-FBE11147B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F0010-ED0A-4152-956A-837EB987B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97-94C4-4933-AD4C-D8CFA5A6660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558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D0866-100B-497C-AF45-E59FF1C4C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320D5-AA0D-486D-9663-6121BEEA89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06B43-4EB3-43B0-8E03-BA1665C59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72EEB-038D-478A-84DB-E390C557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58A6-B2A9-40EC-B644-972F757C1DE1}" type="datetimeFigureOut">
              <a:rPr lang="en-NZ" smtClean="0"/>
              <a:t>4/06/2020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3B54E1-2FCA-439C-BBF9-5AE076629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B642A-C525-4977-89EA-A726E277D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97-94C4-4933-AD4C-D8CFA5A6660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133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D5021-E850-4092-9D14-AE8848FF9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5DE62-461B-4673-BC64-B6339FC5B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E0D8B-78E5-4DDA-99DB-D17784A4E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CCC02-FF92-4F14-A006-FD6320C47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E9AC8D-E647-4B90-B3D4-1B7704476E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91684-D768-4880-9ABE-00F4C9715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58A6-B2A9-40EC-B644-972F757C1DE1}" type="datetimeFigureOut">
              <a:rPr lang="en-NZ" smtClean="0"/>
              <a:t>4/06/2020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063BA8-6480-4B50-BC36-B89C986B7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6548A3-892A-4F3A-91BD-9C191E6A2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97-94C4-4933-AD4C-D8CFA5A6660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9518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2D14A-4F6D-49AC-B91B-4549A9862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602BF3-B968-4C83-BF29-1CD84EE1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58A6-B2A9-40EC-B644-972F757C1DE1}" type="datetimeFigureOut">
              <a:rPr lang="en-NZ" smtClean="0"/>
              <a:t>4/06/2020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A0A07-1C03-4409-A402-6691E3190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13F4B-1BB9-4544-9E96-9F88C3A1D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97-94C4-4933-AD4C-D8CFA5A6660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1898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BBEC4-6207-4F8E-B2C2-A713323ED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58A6-B2A9-40EC-B644-972F757C1DE1}" type="datetimeFigureOut">
              <a:rPr lang="en-NZ" smtClean="0"/>
              <a:t>4/06/2020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116343-2730-43EA-8A5D-7A3A663D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9CE18-D406-4B4F-96DC-BDA3826D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97-94C4-4933-AD4C-D8CFA5A6660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3885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1F7AC-0722-4464-836C-6108C3A63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360B4-FAD8-42B7-8B2F-76A418E3B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A5897-FD08-45E5-BFEF-240276F93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94E86-8B4A-4138-A222-A5E7E8ACD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58A6-B2A9-40EC-B644-972F757C1DE1}" type="datetimeFigureOut">
              <a:rPr lang="en-NZ" smtClean="0"/>
              <a:t>4/06/2020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0C139-E319-4A27-AD76-00712308D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17B7A-0C77-4AC1-A951-C8DB180D6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97-94C4-4933-AD4C-D8CFA5A6660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3953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50276-B5F3-4A5D-8A05-BDF04578B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F59F2E-83E2-44DC-A908-70D4160557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2145D-FC21-432F-9A7A-95A40C7708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B110B-AA1F-495A-81A3-DF9D331FA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58A6-B2A9-40EC-B644-972F757C1DE1}" type="datetimeFigureOut">
              <a:rPr lang="en-NZ" smtClean="0"/>
              <a:t>4/06/2020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7ADF11-EBC3-4BAD-B60A-EFEC3EC23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DAAB7-D764-4C88-A760-3084F3D5C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97-94C4-4933-AD4C-D8CFA5A6660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0548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05F0CC-A59E-4A41-B3B5-413FE7F46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B4B6D-763F-4483-A7E8-CEC4E1B35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40C7E-E997-4AAE-8CF4-2675115C53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F58A6-B2A9-40EC-B644-972F757C1DE1}" type="datetimeFigureOut">
              <a:rPr lang="en-NZ" smtClean="0"/>
              <a:t>4/06/2020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67BB3-0EF3-464B-AFF2-8FF0F8E00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34ACD-1673-47A7-A80D-1D475CC14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98197-94C4-4933-AD4C-D8CFA5A6660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12480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g standing next to a body of water&#10;&#10;Description automatically generated">
            <a:extLst>
              <a:ext uri="{FF2B5EF4-FFF2-40B4-BE49-F238E27FC236}">
                <a16:creationId xmlns:a16="http://schemas.microsoft.com/office/drawing/2014/main" id="{C0C5D619-773E-4C22-931D-20C63A8D5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57" y="0"/>
            <a:ext cx="10343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9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table, green, brown&#10;&#10;Description automatically generated">
            <a:extLst>
              <a:ext uri="{FF2B5EF4-FFF2-40B4-BE49-F238E27FC236}">
                <a16:creationId xmlns:a16="http://schemas.microsoft.com/office/drawing/2014/main" id="{E7D697AC-B5D7-46BB-AD86-242D5AE2D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5" name="Picture 4" descr="A close up of an animal&#10;&#10;Description automatically generated">
            <a:extLst>
              <a:ext uri="{FF2B5EF4-FFF2-40B4-BE49-F238E27FC236}">
                <a16:creationId xmlns:a16="http://schemas.microsoft.com/office/drawing/2014/main" id="{9798737F-FBCF-447B-B705-7702179D0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7" name="Picture 6" descr="A picture containing indoor, dog, animal, small&#10;&#10;Description automatically generated">
            <a:extLst>
              <a:ext uri="{FF2B5EF4-FFF2-40B4-BE49-F238E27FC236}">
                <a16:creationId xmlns:a16="http://schemas.microsoft.com/office/drawing/2014/main" id="{C86AC908-8ECF-4ADE-888E-12FA58F74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9" name="Picture 8" descr="A small brown and white dog&#10;&#10;Description automatically generated">
            <a:extLst>
              <a:ext uri="{FF2B5EF4-FFF2-40B4-BE49-F238E27FC236}">
                <a16:creationId xmlns:a16="http://schemas.microsoft.com/office/drawing/2014/main" id="{7BCF7F8F-542B-4FA0-B100-A70D6A2A85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3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ariety of fruits and vegetables on display&#10;&#10;Description automatically generated">
            <a:extLst>
              <a:ext uri="{FF2B5EF4-FFF2-40B4-BE49-F238E27FC236}">
                <a16:creationId xmlns:a16="http://schemas.microsoft.com/office/drawing/2014/main" id="{43D195E6-B0E0-4D33-837A-C7DC18CBDED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458" y="3291455"/>
            <a:ext cx="4338624" cy="3253969"/>
          </a:xfrm>
          <a:prstGeom prst="rect">
            <a:avLst/>
          </a:prstGeom>
        </p:spPr>
      </p:pic>
      <p:pic>
        <p:nvPicPr>
          <p:cNvPr id="5" name="Picture 4" descr="A picture containing object, table, flower, sitting&#10;&#10;Description automatically generated">
            <a:extLst>
              <a:ext uri="{FF2B5EF4-FFF2-40B4-BE49-F238E27FC236}">
                <a16:creationId xmlns:a16="http://schemas.microsoft.com/office/drawing/2014/main" id="{57F924F5-1B6E-458E-90DA-33837E8032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7782" y="971331"/>
            <a:ext cx="6370392" cy="4777794"/>
          </a:xfrm>
          <a:prstGeom prst="rect">
            <a:avLst/>
          </a:prstGeom>
        </p:spPr>
      </p:pic>
      <p:pic>
        <p:nvPicPr>
          <p:cNvPr id="6" name="Picture 5" descr="A picture containing table, indoor, sitting, food&#10;&#10;Description automatically generated">
            <a:extLst>
              <a:ext uri="{FF2B5EF4-FFF2-40B4-BE49-F238E27FC236}">
                <a16:creationId xmlns:a16="http://schemas.microsoft.com/office/drawing/2014/main" id="{E0F5450B-6DB7-4A3F-974C-A514ED7B38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05458" y="175032"/>
            <a:ext cx="4338623" cy="32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5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ttle of beer&#10;&#10;Description automatically generated">
            <a:extLst>
              <a:ext uri="{FF2B5EF4-FFF2-40B4-BE49-F238E27FC236}">
                <a16:creationId xmlns:a16="http://schemas.microsoft.com/office/drawing/2014/main" id="{54B19EB7-3B0B-47C5-83FD-D640F7344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3" y="218114"/>
            <a:ext cx="4701029" cy="5234730"/>
          </a:xfrm>
          <a:prstGeom prst="rect">
            <a:avLst/>
          </a:prstGeom>
        </p:spPr>
      </p:pic>
      <p:pic>
        <p:nvPicPr>
          <p:cNvPr id="3" name="Picture 2" descr="A picture containing indoor, sitting, cup, table&#10;&#10;Description automatically generated">
            <a:extLst>
              <a:ext uri="{FF2B5EF4-FFF2-40B4-BE49-F238E27FC236}">
                <a16:creationId xmlns:a16="http://schemas.microsoft.com/office/drawing/2014/main" id="{83DA7F74-F19A-4DE8-9279-2E7419AEA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92" y="125834"/>
            <a:ext cx="5327009" cy="532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indoor, sitting, food&#10;&#10;Description automatically generated">
            <a:extLst>
              <a:ext uri="{FF2B5EF4-FFF2-40B4-BE49-F238E27FC236}">
                <a16:creationId xmlns:a16="http://schemas.microsoft.com/office/drawing/2014/main" id="{A6CD6128-A64F-4012-8C4A-34DFD79F865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7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ooden bench&#10;&#10;Description automatically generated">
            <a:extLst>
              <a:ext uri="{FF2B5EF4-FFF2-40B4-BE49-F238E27FC236}">
                <a16:creationId xmlns:a16="http://schemas.microsoft.com/office/drawing/2014/main" id="{B81E1F55-5B57-4573-89DF-1EC82C951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8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table, green, brown&#10;&#10;Description automatically generated">
            <a:extLst>
              <a:ext uri="{FF2B5EF4-FFF2-40B4-BE49-F238E27FC236}">
                <a16:creationId xmlns:a16="http://schemas.microsoft.com/office/drawing/2014/main" id="{5693AC33-D3C5-4CD6-ADC8-9DEB7467B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359" y="704326"/>
            <a:ext cx="6140741" cy="5302541"/>
          </a:xfrm>
          <a:prstGeom prst="rect">
            <a:avLst/>
          </a:prstGeom>
        </p:spPr>
      </p:pic>
      <p:pic>
        <p:nvPicPr>
          <p:cNvPr id="5" name="Picture 4" descr="A close up of an animal&#10;&#10;Description automatically generated">
            <a:extLst>
              <a:ext uri="{FF2B5EF4-FFF2-40B4-BE49-F238E27FC236}">
                <a16:creationId xmlns:a16="http://schemas.microsoft.com/office/drawing/2014/main" id="{375FF743-2070-4E5B-A6CD-450644F98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7369" y="243280"/>
            <a:ext cx="6224631" cy="622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ree&#10;&#10;Description automatically generated">
            <a:extLst>
              <a:ext uri="{FF2B5EF4-FFF2-40B4-BE49-F238E27FC236}">
                <a16:creationId xmlns:a16="http://schemas.microsoft.com/office/drawing/2014/main" id="{79AAC99B-27BD-417D-AECE-BF7829594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0200" y="956344"/>
            <a:ext cx="5343787" cy="5343787"/>
          </a:xfrm>
          <a:prstGeom prst="rect">
            <a:avLst/>
          </a:prstGeom>
        </p:spPr>
      </p:pic>
      <p:pic>
        <p:nvPicPr>
          <p:cNvPr id="6" name="Picture 5" descr="A pile of hay&#10;&#10;Description automatically generated">
            <a:extLst>
              <a:ext uri="{FF2B5EF4-FFF2-40B4-BE49-F238E27FC236}">
                <a16:creationId xmlns:a16="http://schemas.microsoft.com/office/drawing/2014/main" id="{63C43268-8DFF-4B00-AF7B-1A35F04CB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3987" y="956345"/>
            <a:ext cx="5343787" cy="534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4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g sitting on a table&#10;&#10;Description automatically generated">
            <a:extLst>
              <a:ext uri="{FF2B5EF4-FFF2-40B4-BE49-F238E27FC236}">
                <a16:creationId xmlns:a16="http://schemas.microsoft.com/office/drawing/2014/main" id="{9C11E906-E3AE-4A32-B948-B15014E6F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5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9D66C1E-1C9B-4E52-A002-01A64C245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550" y="-1"/>
            <a:ext cx="4124832" cy="6227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2C759F-D955-4AFF-B39E-891ACA0C5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382" y="3008458"/>
            <a:ext cx="6000858" cy="32186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7ABBF5-709B-4295-A910-7F2F13FCE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382" y="0"/>
            <a:ext cx="5865327" cy="300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Cook</dc:creator>
  <cp:lastModifiedBy>St. Andrews Office</cp:lastModifiedBy>
  <cp:revision>15</cp:revision>
  <dcterms:created xsi:type="dcterms:W3CDTF">2020-05-30T08:44:41Z</dcterms:created>
  <dcterms:modified xsi:type="dcterms:W3CDTF">2020-06-04T01:50:11Z</dcterms:modified>
</cp:coreProperties>
</file>