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73" r:id="rId4"/>
    <p:sldId id="256" r:id="rId5"/>
    <p:sldId id="258" r:id="rId6"/>
    <p:sldId id="260" r:id="rId7"/>
    <p:sldId id="262" r:id="rId8"/>
    <p:sldId id="263" r:id="rId9"/>
    <p:sldId id="264" r:id="rId10"/>
    <p:sldId id="265" r:id="rId11"/>
    <p:sldId id="266" r:id="rId12"/>
    <p:sldId id="261" r:id="rId13"/>
    <p:sldId id="267" r:id="rId14"/>
    <p:sldId id="268" r:id="rId15"/>
    <p:sldId id="269" r:id="rId16"/>
    <p:sldId id="270" r:id="rId17"/>
    <p:sldId id="271" r:id="rId18"/>
    <p:sldId id="274" r:id="rId19"/>
    <p:sldId id="25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47F2BE-6546-45BB-830E-CF4F1BB31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758D362-267F-4467-AC3C-AB6600CDA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76D45F-2D60-486C-84DC-583BE7C50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213947-38DB-405E-80A8-6090C913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4EA428-6D32-4CE1-9224-98893E0A5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78908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629C69-EB88-453C-8DF8-2ED4CEBCB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80B01CA-6109-48C5-96EA-D7893CC97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9ABB56-4836-42B0-B87E-6C0A6DD7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53C73C-3EC2-4BEE-82CF-DECA7F255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95689A-7D77-4B37-B162-C365ECAAD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63178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AB89660-58CB-4AE4-A399-15E3C4871C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870EEB7-3503-4005-B5E3-3DFF9D7A2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BBC6D3-AFAF-4D3A-A959-7D6319049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D82A43-4035-4FBA-806B-CF03E1C8E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94C36E-44DD-4AD0-90A2-F765DD166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46605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81A9DE-0842-4DE7-90C6-DBC56B245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F3C9C4-3B86-431D-A742-1B88381E1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2BFFAE-C315-4D32-A25D-9A4569A0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A58A91-FC26-4ADF-A4D6-912D8123E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91DFCC-B09D-474B-A7D9-B55FE3F83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38868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3D2227-6ECA-43CB-BDD4-32A65AD5D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2883B7-C6F4-4F63-B0DF-0338FB162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24589A-8F5C-4E21-9078-712EEF138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6EC69B-F432-4BC3-8362-DCEB34779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855ADB-27F1-42F9-8E6D-5CC3F9B0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72982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2F737A-CA86-4BA2-B0CD-A561639A7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B93D22-AB47-4885-80AD-8EDE11B2C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B37AD3A-0B34-4919-BB46-48D758ECB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07355E-7814-4983-A7BB-054967C5E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B73DB17-2F74-4412-B331-A44014828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71ADCA1-931A-45C7-8733-1A7E8B94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9723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620DF3-8A6B-4F88-813B-13A7C119C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5A5AF8-3491-442F-B382-227CDED76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4B17DC-3880-4AED-923C-AD40F9858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193E636-C889-4CB1-8C97-173C752566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70E2AA5-D3EF-47F0-AEED-C5A9BA8DE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79D84A2-2B1D-42E5-86EF-74B80DB47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28631A4-F2B4-4E6C-938A-55FA3E769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75A2C76-957D-4283-A0D6-4523C6904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334822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C203EC-A5F7-405E-8783-7007FE07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7EEF99D-BCD0-42AC-8FA5-4F5367C2C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E2F4A20-CB02-4EBA-9044-63599094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F9E11B0-2A17-4DDC-95A6-58D1A191A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8370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51027E5-479A-49DF-ACF0-455DB8BBC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8589691-8F81-479F-92F8-87094622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DC0926-1080-4A49-848A-0838AC0B7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48030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96F8E8-ED6D-4A19-8A40-2A49A90FE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3480BF-BB8C-4FA5-9C07-80833E5E1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D985860-EC76-4FDF-9C43-DE11F1949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5255238-528E-49B2-88EE-1EECBB8BF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53A6D17-792C-4ADA-9F0F-099491F15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55146B6-85D8-48B1-8C62-ED9BAED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369084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3C133B-D37E-45C5-819A-C51E5324B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086F098-26DC-40C0-860C-12B053E74D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D44B02B-D252-4EED-A734-37E8327D8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7847F74-6C9F-40EE-A85E-9DA2C1C9F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3D658CB-AED2-438D-A41F-034305F18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FCAA5E-038D-4358-BEB0-3768D58F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60521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DA81762-9FF0-4D18-A58D-7ED8732B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FC7F85E-CC7C-4A8D-9AC1-0179FE30E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DCFB80-8651-4E1B-BAF7-E2115417CA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8898D-1282-4E99-8773-F96746B9C872}" type="datetimeFigureOut">
              <a:rPr lang="en-NZ" smtClean="0"/>
              <a:pPr/>
              <a:t>3/02/2018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A2D78E-C5CD-432C-8038-A2DCF72F8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A0E28E-420E-4971-8D24-F6C7FD031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E45FB-1017-43B2-8728-DAEC18474BB0}" type="slidenum">
              <a:rPr lang="en-NZ" smtClean="0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24770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236A3C-5330-45D9-AC50-FDECAA63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6649"/>
          </a:xfrm>
        </p:spPr>
        <p:txBody>
          <a:bodyPr/>
          <a:lstStyle/>
          <a:p>
            <a:r>
              <a:rPr lang="en-NZ" b="1" dirty="0">
                <a:latin typeface="Kristen ITC" panose="03050502040202030202" pitchFamily="66" charset="0"/>
              </a:rPr>
              <a:t>Being Here – Why?</a:t>
            </a:r>
          </a:p>
        </p:txBody>
      </p:sp>
    </p:spTree>
    <p:extLst>
      <p:ext uri="{BB962C8B-B14F-4D97-AF65-F5344CB8AC3E}">
        <p14:creationId xmlns:p14="http://schemas.microsoft.com/office/powerpoint/2010/main" xmlns="" val="240736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4373217" y="1484243"/>
            <a:ext cx="3882888" cy="377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D0056EF-8D66-4060-8172-0964E689BDD0}"/>
              </a:ext>
            </a:extLst>
          </p:cNvPr>
          <p:cNvSpPr/>
          <p:nvPr/>
        </p:nvSpPr>
        <p:spPr>
          <a:xfrm>
            <a:off x="4373217" y="967412"/>
            <a:ext cx="3723861" cy="3755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645910" algn="r"/>
              </a:tabLst>
            </a:pPr>
            <a:endParaRPr lang="en-AU" sz="48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6645910" algn="r"/>
              </a:tabLst>
            </a:pPr>
            <a:r>
              <a:rPr lang="en-AU" sz="60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tabLst>
                <a:tab pos="6645910" algn="r"/>
              </a:tabLst>
            </a:pPr>
            <a:r>
              <a:rPr lang="en-AU" sz="60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</a:p>
          <a:p>
            <a:pPr algn="ctr">
              <a:tabLst>
                <a:tab pos="6645910" algn="r"/>
              </a:tabLst>
            </a:pPr>
            <a:r>
              <a:rPr lang="en-AU" sz="60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BOTHER?</a:t>
            </a:r>
            <a:endParaRPr lang="en-NZ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273287" y="636104"/>
            <a:ext cx="5963478" cy="55791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WHAT?</a:t>
            </a:r>
          </a:p>
        </p:txBody>
      </p:sp>
    </p:spTree>
    <p:extLst>
      <p:ext uri="{BB962C8B-B14F-4D97-AF65-F5344CB8AC3E}">
        <p14:creationId xmlns:p14="http://schemas.microsoft.com/office/powerpoint/2010/main" xmlns="" val="352491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5128589" y="2067339"/>
            <a:ext cx="2544419" cy="23780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326295" y="636104"/>
            <a:ext cx="5910470" cy="5539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sz="2800" b="1" dirty="0">
              <a:solidFill>
                <a:schemeClr val="tx1"/>
              </a:solidFill>
            </a:endParaRPr>
          </a:p>
          <a:p>
            <a:pPr algn="ctr"/>
            <a:r>
              <a:rPr lang="en-NZ" sz="2800" b="1" dirty="0">
                <a:solidFill>
                  <a:schemeClr val="tx1"/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/>
              <a:t>WHAT?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BB225F0-8CE6-4B52-A581-B2F12FACB402}"/>
              </a:ext>
            </a:extLst>
          </p:cNvPr>
          <p:cNvSpPr txBox="1"/>
          <p:nvPr/>
        </p:nvSpPr>
        <p:spPr>
          <a:xfrm>
            <a:off x="5698435" y="887896"/>
            <a:ext cx="1457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800" b="1" dirty="0"/>
              <a:t>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5B32071-FE42-44AE-8DD5-CB8B119D77EC}"/>
              </a:ext>
            </a:extLst>
          </p:cNvPr>
          <p:cNvSpPr txBox="1"/>
          <p:nvPr/>
        </p:nvSpPr>
        <p:spPr>
          <a:xfrm>
            <a:off x="3472069" y="2875722"/>
            <a:ext cx="16565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800" b="1" dirty="0"/>
              <a:t>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FEFDDA6-1326-4399-A89B-775A8436644B}"/>
              </a:ext>
            </a:extLst>
          </p:cNvPr>
          <p:cNvSpPr txBox="1"/>
          <p:nvPr/>
        </p:nvSpPr>
        <p:spPr>
          <a:xfrm>
            <a:off x="7673008" y="2398643"/>
            <a:ext cx="1563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800" b="1" dirty="0"/>
              <a:t>PRAY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1809F35-E242-4048-9031-38885CA3D780}"/>
              </a:ext>
            </a:extLst>
          </p:cNvPr>
          <p:cNvSpPr txBox="1"/>
          <p:nvPr/>
        </p:nvSpPr>
        <p:spPr>
          <a:xfrm>
            <a:off x="5698435" y="4445382"/>
            <a:ext cx="2517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800" b="1" dirty="0"/>
              <a:t>CHURCH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77346" y="3297381"/>
            <a:ext cx="1316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 smtClean="0"/>
              <a:t>WHY?</a:t>
            </a:r>
            <a:endParaRPr lang="en-NZ" sz="3200" b="1" dirty="0"/>
          </a:p>
        </p:txBody>
      </p:sp>
    </p:spTree>
    <p:extLst>
      <p:ext uri="{BB962C8B-B14F-4D97-AF65-F5344CB8AC3E}">
        <p14:creationId xmlns:p14="http://schemas.microsoft.com/office/powerpoint/2010/main" xmlns="" val="98627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CAEA63-E400-441F-9640-573B3A53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0145"/>
          </a:xfrm>
        </p:spPr>
        <p:txBody>
          <a:bodyPr/>
          <a:lstStyle/>
          <a:p>
            <a:pPr algn="ctr"/>
            <a:r>
              <a:rPr lang="en-NZ" b="1" dirty="0"/>
              <a:t>What is the question which fits these answers?</a:t>
            </a:r>
            <a:r>
              <a:rPr lang="en-NZ" dirty="0"/>
              <a:t/>
            </a:r>
            <a:br>
              <a:rPr lang="en-NZ" dirty="0"/>
            </a:br>
            <a:r>
              <a:rPr lang="en-NZ" dirty="0"/>
              <a:t/>
            </a:r>
            <a:br>
              <a:rPr lang="en-NZ" dirty="0"/>
            </a:br>
            <a:r>
              <a:rPr lang="en-NZ" dirty="0"/>
              <a:t>God </a:t>
            </a:r>
            <a:br>
              <a:rPr lang="en-NZ" dirty="0"/>
            </a:br>
            <a:r>
              <a:rPr lang="en-NZ" dirty="0"/>
              <a:t>Bible</a:t>
            </a:r>
            <a:br>
              <a:rPr lang="en-NZ" dirty="0"/>
            </a:br>
            <a:r>
              <a:rPr lang="en-NZ" dirty="0"/>
              <a:t>Pray</a:t>
            </a:r>
            <a:br>
              <a:rPr lang="en-NZ" dirty="0"/>
            </a:br>
            <a:r>
              <a:rPr lang="en-NZ" dirty="0"/>
              <a:t>Church</a:t>
            </a:r>
            <a:br>
              <a:rPr lang="en-NZ" dirty="0"/>
            </a:b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285281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CAEA63-E400-441F-9640-573B3A53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0145"/>
          </a:xfrm>
        </p:spPr>
        <p:txBody>
          <a:bodyPr>
            <a:normAutofit fontScale="90000"/>
          </a:bodyPr>
          <a:lstStyle/>
          <a:p>
            <a:pPr algn="ctr"/>
            <a:r>
              <a:rPr lang="en-NZ" b="1" dirty="0"/>
              <a:t>What is the question which fits these answers?</a:t>
            </a:r>
            <a:r>
              <a:rPr lang="en-NZ" dirty="0"/>
              <a:t/>
            </a:r>
            <a:br>
              <a:rPr lang="en-NZ" dirty="0"/>
            </a:br>
            <a:r>
              <a:rPr lang="en-NZ" dirty="0"/>
              <a:t/>
            </a:r>
            <a:br>
              <a:rPr lang="en-NZ" dirty="0"/>
            </a:br>
            <a:r>
              <a:rPr lang="en-NZ" dirty="0"/>
              <a:t>God </a:t>
            </a:r>
            <a:br>
              <a:rPr lang="en-NZ" dirty="0"/>
            </a:br>
            <a:r>
              <a:rPr lang="en-NZ" dirty="0"/>
              <a:t>Bible</a:t>
            </a:r>
            <a:br>
              <a:rPr lang="en-NZ" dirty="0"/>
            </a:br>
            <a:r>
              <a:rPr lang="en-NZ" dirty="0"/>
              <a:t>Pray</a:t>
            </a:r>
            <a:br>
              <a:rPr lang="en-NZ" dirty="0"/>
            </a:br>
            <a:r>
              <a:rPr lang="en-NZ" dirty="0"/>
              <a:t>Church</a:t>
            </a:r>
            <a:br>
              <a:rPr lang="en-NZ" dirty="0"/>
            </a:br>
            <a:r>
              <a:rPr lang="en-NZ" sz="6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NZ" sz="6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NZ" sz="6000" b="1" dirty="0">
                <a:solidFill>
                  <a:schemeClr val="accent1">
                    <a:lumMod val="75000"/>
                  </a:schemeClr>
                </a:solidFill>
              </a:rPr>
              <a:t>Why would I interact </a:t>
            </a:r>
            <a:br>
              <a:rPr lang="en-NZ" sz="6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NZ" sz="6000" b="1" dirty="0">
                <a:solidFill>
                  <a:schemeClr val="accent1">
                    <a:lumMod val="75000"/>
                  </a:schemeClr>
                </a:solidFill>
              </a:rPr>
              <a:t>with God, Bible, Prayer or Church?</a:t>
            </a:r>
          </a:p>
        </p:txBody>
      </p:sp>
    </p:spTree>
    <p:extLst>
      <p:ext uri="{BB962C8B-B14F-4D97-AF65-F5344CB8AC3E}">
        <p14:creationId xmlns:p14="http://schemas.microsoft.com/office/powerpoint/2010/main" xmlns="" val="96121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4262511" y="1448973"/>
            <a:ext cx="4065563" cy="38274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326295" y="636104"/>
            <a:ext cx="5910470" cy="5539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sz="2800" b="1" dirty="0">
              <a:solidFill>
                <a:schemeClr val="tx1"/>
              </a:solidFill>
            </a:endParaRPr>
          </a:p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WHAT?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BB225F0-8CE6-4B52-A581-B2F12FACB402}"/>
              </a:ext>
            </a:extLst>
          </p:cNvPr>
          <p:cNvSpPr txBox="1"/>
          <p:nvPr/>
        </p:nvSpPr>
        <p:spPr>
          <a:xfrm>
            <a:off x="5683349" y="766488"/>
            <a:ext cx="1472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800" b="1" dirty="0"/>
              <a:t>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5B32071-FE42-44AE-8DD5-CB8B119D77EC}"/>
              </a:ext>
            </a:extLst>
          </p:cNvPr>
          <p:cNvSpPr txBox="1"/>
          <p:nvPr/>
        </p:nvSpPr>
        <p:spPr>
          <a:xfrm>
            <a:off x="3472069" y="2875722"/>
            <a:ext cx="1656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FEFDDA6-1326-4399-A89B-775A8436644B}"/>
              </a:ext>
            </a:extLst>
          </p:cNvPr>
          <p:cNvSpPr txBox="1"/>
          <p:nvPr/>
        </p:nvSpPr>
        <p:spPr>
          <a:xfrm>
            <a:off x="8159261" y="2398643"/>
            <a:ext cx="1105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PRAY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1809F35-E242-4048-9031-38885CA3D780}"/>
              </a:ext>
            </a:extLst>
          </p:cNvPr>
          <p:cNvSpPr txBox="1"/>
          <p:nvPr/>
        </p:nvSpPr>
        <p:spPr>
          <a:xfrm>
            <a:off x="7434469" y="4445382"/>
            <a:ext cx="1662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103D3BE-14E7-4F1D-B084-40FBAE77F92E}"/>
              </a:ext>
            </a:extLst>
          </p:cNvPr>
          <p:cNvSpPr txBox="1"/>
          <p:nvPr/>
        </p:nvSpPr>
        <p:spPr>
          <a:xfrm>
            <a:off x="4628272" y="1744984"/>
            <a:ext cx="3390922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solidFill>
                  <a:srgbClr val="7030A0"/>
                </a:solidFill>
              </a:rPr>
              <a:t>Finding</a:t>
            </a:r>
          </a:p>
          <a:p>
            <a:pPr algn="ctr"/>
            <a:r>
              <a:rPr lang="en-NZ" sz="4400" b="1" dirty="0">
                <a:solidFill>
                  <a:srgbClr val="7030A0"/>
                </a:solidFill>
              </a:rPr>
              <a:t>the </a:t>
            </a:r>
          </a:p>
          <a:p>
            <a:pPr algn="ctr"/>
            <a:r>
              <a:rPr lang="en-NZ" sz="4400" b="1" dirty="0">
                <a:solidFill>
                  <a:srgbClr val="7030A0"/>
                </a:solidFill>
              </a:rPr>
              <a:t>Meaning </a:t>
            </a:r>
          </a:p>
          <a:p>
            <a:pPr algn="ctr"/>
            <a:r>
              <a:rPr lang="en-NZ" sz="4400" b="1" dirty="0">
                <a:solidFill>
                  <a:srgbClr val="7030A0"/>
                </a:solidFill>
              </a:rPr>
              <a:t>of </a:t>
            </a:r>
            <a:r>
              <a:rPr lang="en-NZ" sz="4400" b="1" dirty="0" smtClean="0">
                <a:solidFill>
                  <a:srgbClr val="7030A0"/>
                </a:solidFill>
              </a:rPr>
              <a:t>Life</a:t>
            </a:r>
            <a:endParaRPr lang="en-NZ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647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4262511" y="1448973"/>
            <a:ext cx="4065563" cy="38274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326295" y="636104"/>
            <a:ext cx="5910470" cy="5539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sz="2800" b="1" dirty="0">
              <a:solidFill>
                <a:schemeClr val="tx1"/>
              </a:solidFill>
            </a:endParaRPr>
          </a:p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WHAT?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BB225F0-8CE6-4B52-A581-B2F12FACB402}"/>
              </a:ext>
            </a:extLst>
          </p:cNvPr>
          <p:cNvSpPr txBox="1"/>
          <p:nvPr/>
        </p:nvSpPr>
        <p:spPr>
          <a:xfrm>
            <a:off x="5683349" y="766488"/>
            <a:ext cx="1472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800" b="1" dirty="0"/>
              <a:t>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5B32071-FE42-44AE-8DD5-CB8B119D77EC}"/>
              </a:ext>
            </a:extLst>
          </p:cNvPr>
          <p:cNvSpPr txBox="1"/>
          <p:nvPr/>
        </p:nvSpPr>
        <p:spPr>
          <a:xfrm>
            <a:off x="3472069" y="2875722"/>
            <a:ext cx="1656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FEFDDA6-1326-4399-A89B-775A8436644B}"/>
              </a:ext>
            </a:extLst>
          </p:cNvPr>
          <p:cNvSpPr txBox="1"/>
          <p:nvPr/>
        </p:nvSpPr>
        <p:spPr>
          <a:xfrm>
            <a:off x="8159261" y="2398643"/>
            <a:ext cx="1105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PRAY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1809F35-E242-4048-9031-38885CA3D780}"/>
              </a:ext>
            </a:extLst>
          </p:cNvPr>
          <p:cNvSpPr txBox="1"/>
          <p:nvPr/>
        </p:nvSpPr>
        <p:spPr>
          <a:xfrm>
            <a:off x="7434469" y="4445382"/>
            <a:ext cx="1662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103D3BE-14E7-4F1D-B084-40FBAE77F92E}"/>
              </a:ext>
            </a:extLst>
          </p:cNvPr>
          <p:cNvSpPr txBox="1"/>
          <p:nvPr/>
        </p:nvSpPr>
        <p:spPr>
          <a:xfrm>
            <a:off x="4628272" y="1744984"/>
            <a:ext cx="3390922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solidFill>
                  <a:srgbClr val="7030A0"/>
                </a:solidFill>
              </a:rPr>
              <a:t>Connect </a:t>
            </a:r>
          </a:p>
          <a:p>
            <a:pPr algn="ctr"/>
            <a:r>
              <a:rPr lang="en-NZ" sz="4400" b="1" dirty="0">
                <a:solidFill>
                  <a:srgbClr val="7030A0"/>
                </a:solidFill>
              </a:rPr>
              <a:t>with </a:t>
            </a:r>
          </a:p>
          <a:p>
            <a:pPr algn="ctr"/>
            <a:r>
              <a:rPr lang="en-NZ" sz="4400" b="1" dirty="0">
                <a:solidFill>
                  <a:srgbClr val="7030A0"/>
                </a:solidFill>
              </a:rPr>
              <a:t>the </a:t>
            </a:r>
          </a:p>
          <a:p>
            <a:pPr algn="ctr"/>
            <a:r>
              <a:rPr lang="en-NZ" sz="4400" b="1" dirty="0">
                <a:solidFill>
                  <a:srgbClr val="7030A0"/>
                </a:solidFill>
              </a:rPr>
              <a:t>Centre</a:t>
            </a:r>
          </a:p>
        </p:txBody>
      </p:sp>
    </p:spTree>
    <p:extLst>
      <p:ext uri="{BB962C8B-B14F-4D97-AF65-F5344CB8AC3E}">
        <p14:creationId xmlns:p14="http://schemas.microsoft.com/office/powerpoint/2010/main" xmlns="" val="340020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4262511" y="1448973"/>
            <a:ext cx="4065563" cy="38274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326295" y="636104"/>
            <a:ext cx="5910470" cy="5539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sz="2800" b="1" dirty="0">
              <a:solidFill>
                <a:schemeClr val="tx1"/>
              </a:solidFill>
            </a:endParaRPr>
          </a:p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WHAT?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BB225F0-8CE6-4B52-A581-B2F12FACB402}"/>
              </a:ext>
            </a:extLst>
          </p:cNvPr>
          <p:cNvSpPr txBox="1"/>
          <p:nvPr/>
        </p:nvSpPr>
        <p:spPr>
          <a:xfrm>
            <a:off x="5683349" y="766488"/>
            <a:ext cx="1472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800" b="1" dirty="0"/>
              <a:t>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5B32071-FE42-44AE-8DD5-CB8B119D77EC}"/>
              </a:ext>
            </a:extLst>
          </p:cNvPr>
          <p:cNvSpPr txBox="1"/>
          <p:nvPr/>
        </p:nvSpPr>
        <p:spPr>
          <a:xfrm>
            <a:off x="3472069" y="2875722"/>
            <a:ext cx="1656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FEFDDA6-1326-4399-A89B-775A8436644B}"/>
              </a:ext>
            </a:extLst>
          </p:cNvPr>
          <p:cNvSpPr txBox="1"/>
          <p:nvPr/>
        </p:nvSpPr>
        <p:spPr>
          <a:xfrm>
            <a:off x="8159261" y="2398643"/>
            <a:ext cx="1105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PRAY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1809F35-E242-4048-9031-38885CA3D780}"/>
              </a:ext>
            </a:extLst>
          </p:cNvPr>
          <p:cNvSpPr txBox="1"/>
          <p:nvPr/>
        </p:nvSpPr>
        <p:spPr>
          <a:xfrm>
            <a:off x="7434469" y="4445382"/>
            <a:ext cx="1662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103D3BE-14E7-4F1D-B084-40FBAE77F92E}"/>
              </a:ext>
            </a:extLst>
          </p:cNvPr>
          <p:cNvSpPr txBox="1"/>
          <p:nvPr/>
        </p:nvSpPr>
        <p:spPr>
          <a:xfrm>
            <a:off x="4628272" y="1744984"/>
            <a:ext cx="3390922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>
                <a:solidFill>
                  <a:srgbClr val="7030A0"/>
                </a:solidFill>
              </a:rPr>
              <a:t>Discover the Essence within Existence</a:t>
            </a:r>
          </a:p>
        </p:txBody>
      </p:sp>
    </p:spTree>
    <p:extLst>
      <p:ext uri="{BB962C8B-B14F-4D97-AF65-F5344CB8AC3E}">
        <p14:creationId xmlns:p14="http://schemas.microsoft.com/office/powerpoint/2010/main" xmlns="" val="31894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4262511" y="1448973"/>
            <a:ext cx="4065563" cy="38274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326295" y="636104"/>
            <a:ext cx="5910470" cy="5539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WHAT?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BB225F0-8CE6-4B52-A581-B2F12FACB402}"/>
              </a:ext>
            </a:extLst>
          </p:cNvPr>
          <p:cNvSpPr txBox="1"/>
          <p:nvPr/>
        </p:nvSpPr>
        <p:spPr>
          <a:xfrm>
            <a:off x="5683349" y="766488"/>
            <a:ext cx="1472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800" b="1" dirty="0"/>
              <a:t>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5B32071-FE42-44AE-8DD5-CB8B119D77EC}"/>
              </a:ext>
            </a:extLst>
          </p:cNvPr>
          <p:cNvSpPr txBox="1"/>
          <p:nvPr/>
        </p:nvSpPr>
        <p:spPr>
          <a:xfrm>
            <a:off x="3472069" y="2875722"/>
            <a:ext cx="1656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FEFDDA6-1326-4399-A89B-775A8436644B}"/>
              </a:ext>
            </a:extLst>
          </p:cNvPr>
          <p:cNvSpPr txBox="1"/>
          <p:nvPr/>
        </p:nvSpPr>
        <p:spPr>
          <a:xfrm>
            <a:off x="8159261" y="2398643"/>
            <a:ext cx="1105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PRAY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1809F35-E242-4048-9031-38885CA3D780}"/>
              </a:ext>
            </a:extLst>
          </p:cNvPr>
          <p:cNvSpPr txBox="1"/>
          <p:nvPr/>
        </p:nvSpPr>
        <p:spPr>
          <a:xfrm>
            <a:off x="7434469" y="4445382"/>
            <a:ext cx="1662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103D3BE-14E7-4F1D-B084-40FBAE77F92E}"/>
              </a:ext>
            </a:extLst>
          </p:cNvPr>
          <p:cNvSpPr txBox="1"/>
          <p:nvPr/>
        </p:nvSpPr>
        <p:spPr>
          <a:xfrm>
            <a:off x="4628272" y="1744984"/>
            <a:ext cx="3390922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endParaRPr lang="en-NZ" sz="4400" b="1" dirty="0">
              <a:solidFill>
                <a:srgbClr val="7030A0"/>
              </a:solidFill>
            </a:endParaRPr>
          </a:p>
          <a:p>
            <a:pPr algn="ctr"/>
            <a:r>
              <a:rPr lang="en-NZ" sz="4400" b="1" dirty="0">
                <a:solidFill>
                  <a:srgbClr val="7030A0"/>
                </a:solidFill>
              </a:rPr>
              <a:t>Seeking Aliveness</a:t>
            </a:r>
          </a:p>
          <a:p>
            <a:pPr algn="ctr"/>
            <a:endParaRPr lang="en-NZ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23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4262511" y="1448973"/>
            <a:ext cx="4065563" cy="38274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326295" y="636104"/>
            <a:ext cx="5910470" cy="5539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sz="2800" b="1" dirty="0">
              <a:solidFill>
                <a:schemeClr val="tx1"/>
              </a:solidFill>
            </a:endParaRPr>
          </a:p>
          <a:p>
            <a:pPr algn="ctr"/>
            <a:r>
              <a:rPr lang="en-NZ" sz="2800" b="1" dirty="0">
                <a:solidFill>
                  <a:schemeClr val="tx1"/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/>
              <a:t>WHAT?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BB225F0-8CE6-4B52-A581-B2F12FACB402}"/>
              </a:ext>
            </a:extLst>
          </p:cNvPr>
          <p:cNvSpPr txBox="1"/>
          <p:nvPr/>
        </p:nvSpPr>
        <p:spPr>
          <a:xfrm>
            <a:off x="5683349" y="766488"/>
            <a:ext cx="1472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5B32071-FE42-44AE-8DD5-CB8B119D77EC}"/>
              </a:ext>
            </a:extLst>
          </p:cNvPr>
          <p:cNvSpPr txBox="1"/>
          <p:nvPr/>
        </p:nvSpPr>
        <p:spPr>
          <a:xfrm>
            <a:off x="3472069" y="2875722"/>
            <a:ext cx="1656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BIBLE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FEFDDA6-1326-4399-A89B-775A8436644B}"/>
              </a:ext>
            </a:extLst>
          </p:cNvPr>
          <p:cNvSpPr txBox="1"/>
          <p:nvPr/>
        </p:nvSpPr>
        <p:spPr>
          <a:xfrm>
            <a:off x="8159261" y="2398643"/>
            <a:ext cx="1105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PRAY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1809F35-E242-4048-9031-38885CA3D780}"/>
              </a:ext>
            </a:extLst>
          </p:cNvPr>
          <p:cNvSpPr txBox="1"/>
          <p:nvPr/>
        </p:nvSpPr>
        <p:spPr>
          <a:xfrm>
            <a:off x="7434469" y="4445382"/>
            <a:ext cx="1662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/>
              <a:t>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103D3BE-14E7-4F1D-B084-40FBAE77F92E}"/>
              </a:ext>
            </a:extLst>
          </p:cNvPr>
          <p:cNvSpPr txBox="1"/>
          <p:nvPr/>
        </p:nvSpPr>
        <p:spPr>
          <a:xfrm>
            <a:off x="4628272" y="1744984"/>
            <a:ext cx="3390922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NZ" sz="4400" b="1" dirty="0" smtClean="0">
                <a:solidFill>
                  <a:srgbClr val="7030A0"/>
                </a:solidFill>
              </a:rPr>
              <a:t>breathe, think, dream, speak and </a:t>
            </a:r>
          </a:p>
          <a:p>
            <a:pPr algn="ctr"/>
            <a:r>
              <a:rPr lang="en-NZ" sz="4400" b="1" dirty="0" smtClean="0">
                <a:solidFill>
                  <a:srgbClr val="7030A0"/>
                </a:solidFill>
              </a:rPr>
              <a:t>be alive </a:t>
            </a:r>
            <a:endParaRPr lang="en-NZ" sz="4400" b="1" dirty="0">
              <a:solidFill>
                <a:srgbClr val="7030A0"/>
              </a:solidFill>
            </a:endParaRPr>
          </a:p>
        </p:txBody>
      </p:sp>
      <p:sp>
        <p:nvSpPr>
          <p:cNvPr id="12" name="Up Arrow 11"/>
          <p:cNvSpPr/>
          <p:nvPr/>
        </p:nvSpPr>
        <p:spPr>
          <a:xfrm rot="19467875">
            <a:off x="4779819" y="1620981"/>
            <a:ext cx="457200" cy="498763"/>
          </a:xfrm>
          <a:prstGeom prst="up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Up Arrow 12"/>
          <p:cNvSpPr/>
          <p:nvPr/>
        </p:nvSpPr>
        <p:spPr>
          <a:xfrm rot="5728412">
            <a:off x="7841675" y="3297381"/>
            <a:ext cx="457200" cy="498763"/>
          </a:xfrm>
          <a:prstGeom prst="up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Up Arrow 13"/>
          <p:cNvSpPr/>
          <p:nvPr/>
        </p:nvSpPr>
        <p:spPr>
          <a:xfrm rot="12304973">
            <a:off x="5126180" y="4572000"/>
            <a:ext cx="457200" cy="498763"/>
          </a:xfrm>
          <a:prstGeom prst="up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Up Arrow 14"/>
          <p:cNvSpPr/>
          <p:nvPr/>
        </p:nvSpPr>
        <p:spPr>
          <a:xfrm rot="15458337">
            <a:off x="4378036" y="3754582"/>
            <a:ext cx="457200" cy="498763"/>
          </a:xfrm>
          <a:prstGeom prst="up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Up Arrow 15"/>
          <p:cNvSpPr/>
          <p:nvPr/>
        </p:nvSpPr>
        <p:spPr>
          <a:xfrm rot="2990456">
            <a:off x="7606146" y="1717963"/>
            <a:ext cx="457200" cy="498763"/>
          </a:xfrm>
          <a:prstGeom prst="up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Up Arrow 16"/>
          <p:cNvSpPr/>
          <p:nvPr/>
        </p:nvSpPr>
        <p:spPr>
          <a:xfrm rot="10135182">
            <a:off x="6553202" y="4682834"/>
            <a:ext cx="457200" cy="498763"/>
          </a:xfrm>
          <a:prstGeom prst="up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Up Arrow 17"/>
          <p:cNvSpPr/>
          <p:nvPr/>
        </p:nvSpPr>
        <p:spPr>
          <a:xfrm rot="5740612">
            <a:off x="8881966" y="3008049"/>
            <a:ext cx="457200" cy="1267769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Up Arrow 18"/>
          <p:cNvSpPr/>
          <p:nvPr/>
        </p:nvSpPr>
        <p:spPr>
          <a:xfrm rot="12675128">
            <a:off x="4587056" y="5100084"/>
            <a:ext cx="457200" cy="1267769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Up Arrow 19"/>
          <p:cNvSpPr/>
          <p:nvPr/>
        </p:nvSpPr>
        <p:spPr>
          <a:xfrm rot="2969804">
            <a:off x="8355492" y="680485"/>
            <a:ext cx="457200" cy="1267769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Up Arrow 20"/>
          <p:cNvSpPr/>
          <p:nvPr/>
        </p:nvSpPr>
        <p:spPr>
          <a:xfrm rot="19271994">
            <a:off x="4185275" y="431102"/>
            <a:ext cx="457200" cy="1267769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Up Arrow 21"/>
          <p:cNvSpPr/>
          <p:nvPr/>
        </p:nvSpPr>
        <p:spPr>
          <a:xfrm rot="15254884">
            <a:off x="3284729" y="3659213"/>
            <a:ext cx="457200" cy="1267769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Up Arrow 22"/>
          <p:cNvSpPr/>
          <p:nvPr/>
        </p:nvSpPr>
        <p:spPr>
          <a:xfrm rot="9790399">
            <a:off x="6845348" y="5252485"/>
            <a:ext cx="457200" cy="1267769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41623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Water Ring Ripple Free Tex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43890"/>
            <a:ext cx="12228944" cy="91717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4608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14002"/>
          </a:xfrm>
        </p:spPr>
        <p:txBody>
          <a:bodyPr/>
          <a:lstStyle/>
          <a:p>
            <a:pPr algn="ctr"/>
            <a:r>
              <a:rPr lang="en-AU" dirty="0" smtClean="0"/>
              <a:t>“Here we are, in this galaxy, in this solar system, on this planet, in this story, around this table, at this </a:t>
            </a:r>
            <a:r>
              <a:rPr lang="en-AU" dirty="0" smtClean="0"/>
              <a:t>moment</a:t>
            </a:r>
            <a:br>
              <a:rPr lang="en-AU" dirty="0" smtClean="0"/>
            </a:br>
            <a:r>
              <a:rPr lang="en-AU" dirty="0" smtClean="0"/>
              <a:t> </a:t>
            </a:r>
            <a:r>
              <a:rPr lang="en-AU" dirty="0" smtClean="0"/>
              <a:t>– with this chance for us to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breathe</a:t>
            </a:r>
            <a:r>
              <a:rPr lang="en-AU" dirty="0" smtClean="0"/>
              <a:t>, think, dream, speak,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and </a:t>
            </a:r>
            <a:r>
              <a:rPr lang="en-AU" dirty="0" smtClean="0"/>
              <a:t>be alive together.” 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14002"/>
          </a:xfrm>
        </p:spPr>
        <p:txBody>
          <a:bodyPr/>
          <a:lstStyle/>
          <a:p>
            <a:pPr algn="ctr"/>
            <a:r>
              <a:rPr lang="en-AU" dirty="0" smtClean="0"/>
              <a:t>“Here we are, in this galaxy, in this solar system, on this planet, in this story, around this table, at this </a:t>
            </a:r>
            <a:r>
              <a:rPr lang="en-AU" dirty="0" smtClean="0"/>
              <a:t>moment</a:t>
            </a:r>
            <a:br>
              <a:rPr lang="en-AU" dirty="0" smtClean="0"/>
            </a:br>
            <a:r>
              <a:rPr lang="en-AU" dirty="0" smtClean="0"/>
              <a:t> </a:t>
            </a:r>
            <a:r>
              <a:rPr lang="en-AU" dirty="0" smtClean="0"/>
              <a:t>– with this chance for us to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b="1" i="1" dirty="0" smtClean="0"/>
              <a:t>breathe</a:t>
            </a:r>
            <a:r>
              <a:rPr lang="en-AU" b="1" i="1" dirty="0" smtClean="0"/>
              <a:t>, think, dream, speak, </a:t>
            </a:r>
            <a:r>
              <a:rPr lang="en-AU" b="1" i="1" dirty="0" smtClean="0"/>
              <a:t/>
            </a:r>
            <a:br>
              <a:rPr lang="en-AU" b="1" i="1" dirty="0" smtClean="0"/>
            </a:br>
            <a:r>
              <a:rPr lang="en-AU" b="1" i="1" dirty="0" smtClean="0"/>
              <a:t>and </a:t>
            </a:r>
            <a:r>
              <a:rPr lang="en-AU" b="1" i="1" dirty="0" smtClean="0"/>
              <a:t>be alive together.” </a:t>
            </a:r>
            <a:endParaRPr lang="en-NZ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84CDBC-9B06-4F69-9D7C-A4DF59F49D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316C854-0954-45F0-9BDD-1FB96DB324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C27CC56-29B4-4BAB-B75D-3637CE0FD6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5872" y="0"/>
            <a:ext cx="82802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92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4373217" y="1484243"/>
            <a:ext cx="3882888" cy="377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D0056EF-8D66-4060-8172-0964E689BDD0}"/>
              </a:ext>
            </a:extLst>
          </p:cNvPr>
          <p:cNvSpPr/>
          <p:nvPr/>
        </p:nvSpPr>
        <p:spPr>
          <a:xfrm>
            <a:off x="5009322" y="967412"/>
            <a:ext cx="2663688" cy="4124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645910" algn="r"/>
              </a:tabLst>
            </a:pPr>
            <a:endParaRPr lang="en-AU" sz="48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6645910" algn="r"/>
              </a:tabLst>
            </a:pP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God,  </a:t>
            </a:r>
          </a:p>
          <a:p>
            <a:pPr algn="ctr">
              <a:tabLst>
                <a:tab pos="6645910" algn="r"/>
              </a:tabLst>
            </a:pP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Bible, </a:t>
            </a:r>
          </a:p>
          <a:p>
            <a:pPr algn="ctr">
              <a:tabLst>
                <a:tab pos="6645910" algn="r"/>
              </a:tabLst>
            </a:pP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Praying,  </a:t>
            </a:r>
          </a:p>
          <a:p>
            <a:pPr algn="ctr">
              <a:tabLst>
                <a:tab pos="6645910" algn="r"/>
              </a:tabLst>
            </a:pP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Church</a:t>
            </a:r>
            <a:r>
              <a:rPr lang="en-AU" sz="60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NZ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326295" y="636104"/>
            <a:ext cx="5910470" cy="5539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WHAT?</a:t>
            </a:r>
          </a:p>
        </p:txBody>
      </p:sp>
    </p:spTree>
    <p:extLst>
      <p:ext uri="{BB962C8B-B14F-4D97-AF65-F5344CB8AC3E}">
        <p14:creationId xmlns:p14="http://schemas.microsoft.com/office/powerpoint/2010/main" xmlns="" val="44391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4373217" y="1484243"/>
            <a:ext cx="3882888" cy="377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D0056EF-8D66-4060-8172-0964E689BDD0}"/>
              </a:ext>
            </a:extLst>
          </p:cNvPr>
          <p:cNvSpPr/>
          <p:nvPr/>
        </p:nvSpPr>
        <p:spPr>
          <a:xfrm>
            <a:off x="5009322" y="967412"/>
            <a:ext cx="2663688" cy="4124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645910" algn="r"/>
              </a:tabLst>
            </a:pPr>
            <a:endParaRPr lang="en-AU" sz="48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6645910" algn="r"/>
              </a:tabLst>
            </a:pPr>
            <a:r>
              <a:rPr lang="en-AU" sz="4800" b="1" strike="sngStrike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</a:t>
            </a: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</a:p>
          <a:p>
            <a:pPr algn="ctr">
              <a:tabLst>
                <a:tab pos="6645910" algn="r"/>
              </a:tabLst>
            </a:pP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Bible, </a:t>
            </a:r>
          </a:p>
          <a:p>
            <a:pPr algn="ctr">
              <a:tabLst>
                <a:tab pos="6645910" algn="r"/>
              </a:tabLst>
            </a:pP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Praying,  </a:t>
            </a:r>
          </a:p>
          <a:p>
            <a:pPr algn="ctr">
              <a:tabLst>
                <a:tab pos="6645910" algn="r"/>
              </a:tabLst>
            </a:pP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Church</a:t>
            </a:r>
            <a:r>
              <a:rPr lang="en-AU" sz="60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NZ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326295" y="636104"/>
            <a:ext cx="5910470" cy="5539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WHAT?</a:t>
            </a:r>
          </a:p>
        </p:txBody>
      </p:sp>
    </p:spTree>
    <p:extLst>
      <p:ext uri="{BB962C8B-B14F-4D97-AF65-F5344CB8AC3E}">
        <p14:creationId xmlns:p14="http://schemas.microsoft.com/office/powerpoint/2010/main" xmlns="" val="350055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4373217" y="1484243"/>
            <a:ext cx="3882888" cy="377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D0056EF-8D66-4060-8172-0964E689BDD0}"/>
              </a:ext>
            </a:extLst>
          </p:cNvPr>
          <p:cNvSpPr/>
          <p:nvPr/>
        </p:nvSpPr>
        <p:spPr>
          <a:xfrm>
            <a:off x="5009322" y="967412"/>
            <a:ext cx="2663688" cy="4124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645910" algn="r"/>
              </a:tabLst>
            </a:pPr>
            <a:endParaRPr lang="en-AU" sz="48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6645910" algn="r"/>
              </a:tabLst>
            </a:pPr>
            <a:r>
              <a:rPr lang="en-AU" sz="4800" b="1" strike="sngStrike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</a:t>
            </a: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</a:p>
          <a:p>
            <a:pPr algn="ctr">
              <a:tabLst>
                <a:tab pos="6645910" algn="r"/>
              </a:tabLst>
            </a:pPr>
            <a:r>
              <a:rPr lang="en-AU" sz="4800" b="1" strike="sngStrike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</a:t>
            </a: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tabLst>
                <a:tab pos="6645910" algn="r"/>
              </a:tabLst>
            </a:pP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Praying,  </a:t>
            </a:r>
          </a:p>
          <a:p>
            <a:pPr algn="ctr">
              <a:tabLst>
                <a:tab pos="6645910" algn="r"/>
              </a:tabLst>
            </a:pP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Church</a:t>
            </a:r>
            <a:r>
              <a:rPr lang="en-AU" sz="60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NZ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326295" y="636104"/>
            <a:ext cx="5910470" cy="5539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WHAT?</a:t>
            </a:r>
          </a:p>
        </p:txBody>
      </p:sp>
    </p:spTree>
    <p:extLst>
      <p:ext uri="{BB962C8B-B14F-4D97-AF65-F5344CB8AC3E}">
        <p14:creationId xmlns:p14="http://schemas.microsoft.com/office/powerpoint/2010/main" xmlns="" val="32888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4373217" y="1484243"/>
            <a:ext cx="3882888" cy="377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D0056EF-8D66-4060-8172-0964E689BDD0}"/>
              </a:ext>
            </a:extLst>
          </p:cNvPr>
          <p:cNvSpPr/>
          <p:nvPr/>
        </p:nvSpPr>
        <p:spPr>
          <a:xfrm>
            <a:off x="5009322" y="967412"/>
            <a:ext cx="2663688" cy="4124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645910" algn="r"/>
              </a:tabLst>
            </a:pPr>
            <a:endParaRPr lang="en-AU" sz="48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6645910" algn="r"/>
              </a:tabLst>
            </a:pPr>
            <a:r>
              <a:rPr lang="en-AU" sz="4800" b="1" strike="sngStrike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</a:t>
            </a: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</a:p>
          <a:p>
            <a:pPr algn="ctr">
              <a:tabLst>
                <a:tab pos="6645910" algn="r"/>
              </a:tabLst>
            </a:pPr>
            <a:r>
              <a:rPr lang="en-AU" sz="4800" b="1" strike="sngStrike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</a:t>
            </a: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tabLst>
                <a:tab pos="6645910" algn="r"/>
              </a:tabLst>
            </a:pPr>
            <a:r>
              <a:rPr lang="en-AU" sz="4800" b="1" strike="sngStrike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Praying</a:t>
            </a: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</a:p>
          <a:p>
            <a:pPr algn="ctr">
              <a:tabLst>
                <a:tab pos="6645910" algn="r"/>
              </a:tabLst>
            </a:pP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Church</a:t>
            </a:r>
            <a:r>
              <a:rPr lang="en-AU" sz="60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NZ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326295" y="636104"/>
            <a:ext cx="5910470" cy="5539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>
                <a:solidFill>
                  <a:schemeClr val="accent1">
                    <a:lumMod val="75000"/>
                  </a:schemeClr>
                </a:solidFill>
              </a:rPr>
              <a:t>WHAT?</a:t>
            </a:r>
          </a:p>
        </p:txBody>
      </p:sp>
    </p:spTree>
    <p:extLst>
      <p:ext uri="{BB962C8B-B14F-4D97-AF65-F5344CB8AC3E}">
        <p14:creationId xmlns:p14="http://schemas.microsoft.com/office/powerpoint/2010/main" xmlns="" val="30991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xmlns="" id="{2D82C945-441C-4D94-AF17-FD9ED1581400}"/>
              </a:ext>
            </a:extLst>
          </p:cNvPr>
          <p:cNvSpPr/>
          <p:nvPr/>
        </p:nvSpPr>
        <p:spPr>
          <a:xfrm>
            <a:off x="4373217" y="1484243"/>
            <a:ext cx="3882888" cy="377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D0056EF-8D66-4060-8172-0964E689BDD0}"/>
              </a:ext>
            </a:extLst>
          </p:cNvPr>
          <p:cNvSpPr/>
          <p:nvPr/>
        </p:nvSpPr>
        <p:spPr>
          <a:xfrm>
            <a:off x="5009322" y="967412"/>
            <a:ext cx="2663688" cy="4124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645910" algn="r"/>
              </a:tabLst>
            </a:pPr>
            <a:endParaRPr lang="en-AU" sz="48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6645910" algn="r"/>
              </a:tabLst>
            </a:pPr>
            <a:r>
              <a:rPr lang="en-AU" sz="4800" b="1" strike="sngStrike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</a:t>
            </a: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</a:p>
          <a:p>
            <a:pPr algn="ctr">
              <a:tabLst>
                <a:tab pos="6645910" algn="r"/>
              </a:tabLst>
            </a:pPr>
            <a:r>
              <a:rPr lang="en-AU" sz="4800" b="1" strike="sngStrike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</a:t>
            </a: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tabLst>
                <a:tab pos="6645910" algn="r"/>
              </a:tabLst>
            </a:pPr>
            <a:r>
              <a:rPr lang="en-AU" sz="4800" b="1" strike="sngStrike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Praying</a:t>
            </a:r>
            <a:r>
              <a:rPr lang="en-AU" sz="48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</a:p>
          <a:p>
            <a:pPr algn="ctr">
              <a:tabLst>
                <a:tab pos="6645910" algn="r"/>
              </a:tabLst>
            </a:pPr>
            <a:r>
              <a:rPr lang="en-AU" sz="4800" b="1" strike="sngStrike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Church</a:t>
            </a:r>
            <a:r>
              <a:rPr lang="en-AU" sz="60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NZ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3AAFD2D-BE21-4A49-9803-FEC4AEA64D7A}"/>
              </a:ext>
            </a:extLst>
          </p:cNvPr>
          <p:cNvSpPr/>
          <p:nvPr/>
        </p:nvSpPr>
        <p:spPr>
          <a:xfrm>
            <a:off x="3326295" y="636104"/>
            <a:ext cx="5910470" cy="5539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r>
              <a:rPr lang="en-NZ" sz="2800" b="1" dirty="0">
                <a:solidFill>
                  <a:schemeClr val="tx1"/>
                </a:solidFill>
              </a:rPr>
              <a:t>HOW?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FD34D87-B0AA-4BDD-9318-F800793722C1}"/>
              </a:ext>
            </a:extLst>
          </p:cNvPr>
          <p:cNvSpPr/>
          <p:nvPr/>
        </p:nvSpPr>
        <p:spPr>
          <a:xfrm>
            <a:off x="2557670" y="0"/>
            <a:ext cx="7315199" cy="6858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  <a:p>
            <a:pPr algn="ctr"/>
            <a:endParaRPr lang="en-NZ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6BF129-1833-4C7C-8674-C1CCB14D5651}"/>
              </a:ext>
            </a:extLst>
          </p:cNvPr>
          <p:cNvSpPr txBox="1"/>
          <p:nvPr/>
        </p:nvSpPr>
        <p:spPr>
          <a:xfrm>
            <a:off x="5128590" y="6323013"/>
            <a:ext cx="2305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b="1" dirty="0"/>
              <a:t>WHAT?</a:t>
            </a:r>
          </a:p>
        </p:txBody>
      </p:sp>
    </p:spTree>
    <p:extLst>
      <p:ext uri="{BB962C8B-B14F-4D97-AF65-F5344CB8AC3E}">
        <p14:creationId xmlns:p14="http://schemas.microsoft.com/office/powerpoint/2010/main" xmlns="" val="289053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226</Words>
  <Application>Microsoft Office PowerPoint</Application>
  <PresentationFormat>Custom</PresentationFormat>
  <Paragraphs>479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Being Here – Why?</vt:lpstr>
      <vt:lpstr>“Here we are, in this galaxy, in this solar system, on this planet, in this story, around this table, at this moment  – with this chance for us to  breathe, think, dream, speak,  and be alive together.” </vt:lpstr>
      <vt:lpstr>“Here we are, in this galaxy, in this solar system, on this planet, in this story, around this table, at this moment  – with this chance for us to  breathe, think, dream, speak,  and be alive together.”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What is the question which fits these answers?  God  Bible Pray Church  </vt:lpstr>
      <vt:lpstr>What is the question which fits these answers?  God  Bible Pray Church  Why would I interact  with God, Bible, Prayer or Church?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Here – Why?</dc:title>
  <dc:creator>Minister @ St Andrew's</dc:creator>
  <cp:lastModifiedBy>Susan Jones</cp:lastModifiedBy>
  <cp:revision>11</cp:revision>
  <dcterms:created xsi:type="dcterms:W3CDTF">2018-02-02T02:16:49Z</dcterms:created>
  <dcterms:modified xsi:type="dcterms:W3CDTF">2018-02-03T05:44:44Z</dcterms:modified>
</cp:coreProperties>
</file>