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62" r:id="rId5"/>
    <p:sldId id="260" r:id="rId6"/>
    <p:sldId id="259" r:id="rId7"/>
    <p:sldId id="273" r:id="rId8"/>
    <p:sldId id="265" r:id="rId9"/>
    <p:sldId id="276" r:id="rId10"/>
    <p:sldId id="290" r:id="rId11"/>
    <p:sldId id="263" r:id="rId12"/>
    <p:sldId id="258" r:id="rId13"/>
    <p:sldId id="275" r:id="rId14"/>
    <p:sldId id="264" r:id="rId15"/>
    <p:sldId id="282" r:id="rId16"/>
    <p:sldId id="274" r:id="rId17"/>
    <p:sldId id="280" r:id="rId18"/>
    <p:sldId id="279" r:id="rId19"/>
    <p:sldId id="285" r:id="rId20"/>
    <p:sldId id="286" r:id="rId21"/>
    <p:sldId id="283" r:id="rId22"/>
    <p:sldId id="287" r:id="rId23"/>
    <p:sldId id="288" r:id="rId24"/>
    <p:sldId id="261" r:id="rId25"/>
    <p:sldId id="269" r:id="rId26"/>
    <p:sldId id="268" r:id="rId27"/>
    <p:sldId id="266" r:id="rId28"/>
    <p:sldId id="270" r:id="rId29"/>
    <p:sldId id="271" r:id="rId30"/>
    <p:sldId id="272" r:id="rId31"/>
    <p:sldId id="284" r:id="rId32"/>
    <p:sldId id="257" r:id="rId33"/>
    <p:sldId id="267" r:id="rId34"/>
    <p:sldId id="28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-2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87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765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9868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4219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80143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5872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1696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527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1979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626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0844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774F3-8D99-460F-BCDF-F3D806AFD8EF}" type="datetimeFigureOut">
              <a:rPr lang="en-NZ" smtClean="0"/>
              <a:t>10/09/17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EF66F-A75B-40FD-9779-A8632534813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304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29465"/>
          </a:xfrm>
        </p:spPr>
        <p:txBody>
          <a:bodyPr/>
          <a:lstStyle/>
          <a:p>
            <a:r>
              <a:rPr lang="en-NZ" sz="8800" b="1" dirty="0">
                <a:solidFill>
                  <a:schemeClr val="bg1"/>
                </a:solidFill>
              </a:rPr>
              <a:t>The Land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96464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rainbow mountain rotor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78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13" y="0"/>
            <a:ext cx="4549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318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and New Zealand North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95250"/>
            <a:ext cx="36957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71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volcanic plat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70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land New Zealand North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0"/>
            <a:ext cx="10776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01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1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-142322"/>
            <a:ext cx="12471838" cy="70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6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kapiti co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" y="0"/>
            <a:ext cx="121439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705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wellington harb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0"/>
            <a:ext cx="11001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74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titahi bay seeing south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98"/>
            <a:ext cx="10275638" cy="68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147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north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" y="0"/>
            <a:ext cx="12176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32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interislanderferry  wellington harbour past seato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56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marlborough s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47750"/>
            <a:ext cx="12128500" cy="47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46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marlboro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23122"/>
            <a:ext cx="12147331" cy="53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2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kaikoura earthqu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" y="0"/>
            <a:ext cx="121636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474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land New Zealand North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34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06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0" y="0"/>
            <a:ext cx="10958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223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westcoast farm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57150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2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anterbury farm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44" y="-120565"/>
            <a:ext cx="8352006" cy="69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80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mckenzie coun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11772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4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Image result for central otago land 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1" y="0"/>
            <a:ext cx="10274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7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wai[p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-16925"/>
            <a:ext cx="9059594" cy="679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44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central otago land 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0"/>
            <a:ext cx="10510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85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result for south island from the north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3"/>
            <a:ext cx="12192000" cy="5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90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and New Zea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0"/>
            <a:ext cx="912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11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Southland farmland hokon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-28575"/>
            <a:ext cx="916305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13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stewart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819150"/>
            <a:ext cx="1197428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1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land New Zealand North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" y="514350"/>
            <a:ext cx="12037004" cy="581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083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" y="285750"/>
            <a:ext cx="12172951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744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and New Zealand North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9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waik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9" y="0"/>
            <a:ext cx="10312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06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land New Zealand North 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0050"/>
            <a:ext cx="12115798" cy="60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66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coroma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12192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26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50" advClick="0" advTm="15000">
        <p159:morph option="byObject"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</Words>
  <Application>Microsoft Macintosh PowerPoint</Application>
  <PresentationFormat>Widescreen</PresentationFormat>
  <Paragraphs>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The 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Land</dc:title>
  <dc:creator>Minister @ St Andrew's</dc:creator>
  <cp:lastModifiedBy>Sonia Groes-Petrie</cp:lastModifiedBy>
  <cp:revision>8</cp:revision>
  <dcterms:created xsi:type="dcterms:W3CDTF">2017-09-05T05:51:44Z</dcterms:created>
  <dcterms:modified xsi:type="dcterms:W3CDTF">2017-09-09T22:56:07Z</dcterms:modified>
</cp:coreProperties>
</file>